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7" r:id="rId10"/>
    <p:sldId id="266" r:id="rId11"/>
    <p:sldId id="264" r:id="rId12"/>
    <p:sldId id="268" r:id="rId13"/>
    <p:sldId id="265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FC1460-59FD-4E73-8C96-D03F911EE56D}" v="20" dt="2023-01-24T13:09:02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DCBFB5-D2DC-445F-5981-F316EB917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D920D4-ED89-1F97-6669-8BC6FFD21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E0FFB3-44F1-0442-F590-2255BFFA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E9BB-72A6-4BC9-85B6-465F95621C46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85B48D-D83B-5604-19AB-1A66621C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381AB0-A56E-F26B-2350-052CFDF2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595-E879-4D35-8085-EEA03432B9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91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3F2AE2-F35A-1607-52A8-B8A5EE05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FA1E3C9-C530-19DD-83CB-91A65913D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88AD81-28DD-3A1D-B659-80E6F410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E9BB-72A6-4BC9-85B6-465F95621C46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A56E92-3454-5B8A-E5DE-0E33D31C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0126F4-4B89-35AD-DB16-89E336AD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595-E879-4D35-8085-EEA03432B9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62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FA8520-AC3E-1FF2-4042-CF7E9A7F9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1A5234F-ED33-30B2-345D-9227E2172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ED6386-2985-D28F-73F1-D0F98639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E9BB-72A6-4BC9-85B6-465F95621C46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5D4308-7F26-36DA-6D1C-7821A1FE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1ABA28-FB37-59E7-15A3-20E8238B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595-E879-4D35-8085-EEA03432B9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41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2D3A6E-5F51-0F9A-BA61-8A2610A1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B71109-368D-8476-582E-95214D66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606EF2-9602-C838-92C0-95B7DC6A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E9BB-72A6-4BC9-85B6-465F95621C46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9FC329-9815-A49D-B7AD-D6EDC95C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B2263C-FE41-2698-70D8-EF4977BD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595-E879-4D35-8085-EEA03432B9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54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682B5-63F3-16DD-8F5E-5AC2C115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561269-B933-996B-1A62-3912864F9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A7BEA2-2D45-F505-E25C-3609327C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E9BB-72A6-4BC9-85B6-465F95621C46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F55E14-223C-FC14-FFD6-E78B70B9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FBFC4A-7DE7-C0AC-79C1-335F89F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595-E879-4D35-8085-EEA03432B9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6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835070-08AC-D394-1C23-A8DE2755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19B7E0-943D-947E-92AA-227CFBC33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7EB7BE-FDAD-B617-F54C-4C9361B1D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7FB317-4BAF-50D4-980C-CAFD7765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E9BB-72A6-4BC9-85B6-465F95621C46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AAD1FF-45E6-E664-1ED9-7EE82D78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F15BFA-2F24-FE5C-B491-68A62D410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595-E879-4D35-8085-EEA03432B9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1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283182-FE31-3FEE-741C-D27FB333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4CBCE2-B45E-A422-18FC-EABCCFF35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069F81-8253-8DAD-1DB1-DC508A370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A16920E-2F6A-D926-F99B-AA0496BCB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85E02E-A115-FC90-28E7-7F30BC8AA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4B39EA-B45C-5044-5C9F-5B23B90D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E9BB-72A6-4BC9-85B6-465F95621C46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487817-1411-B5A0-E8B2-4C3E1C22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1289813-BE6A-89B1-634E-BBC21967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595-E879-4D35-8085-EEA03432B9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3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8AECAE-0811-FEB4-8DA1-EA99E3C8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780F514-6D9A-3E8E-0471-EC390A5B3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E9BB-72A6-4BC9-85B6-465F95621C46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BF72D0-1AC0-7B6C-8AFD-37363F70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7CA45B-945A-E176-8970-943A4DD4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595-E879-4D35-8085-EEA03432B9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66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FA8EF75-517B-3C6B-398D-724667BA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E9BB-72A6-4BC9-85B6-465F95621C46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013AF6E-F4AC-2E70-1A28-89506331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44FFC6-0AC5-D031-B192-D6FCF390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595-E879-4D35-8085-EEA03432B9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25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53115C-FA15-B524-44E2-665D4938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82CFDB-AC1B-8EA0-6BD7-EDD14E1C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A6F94E-E7B4-76F3-BFF2-9753B2192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E707F6-BC09-05DF-EC27-3AB16807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E9BB-72A6-4BC9-85B6-465F95621C46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E38672-229F-3216-D1AF-6D61A445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D6FB1F-4671-D503-6DD9-2D7E4360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595-E879-4D35-8085-EEA03432B9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8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1A3442-B764-BD53-42D4-0F4CD3A8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7093DD7-25C7-FFDF-B260-BD8BE24D7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997F217-324D-F765-FCE8-6574FDA26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469FD6-3BF9-5717-97F1-20A9593C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E9BB-72A6-4BC9-85B6-465F95621C46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803DF1F-F56F-CAFA-5A74-911451DD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E14C3D-4003-3EBE-4867-ADDE0E62D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595-E879-4D35-8085-EEA03432B9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24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511B6FB-77E8-973E-4D30-CA660F25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A10DE6-8557-98E7-DDAF-551B7DC84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3CAA3C-FC2F-E4F3-620F-8A7D1CCD4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E9BB-72A6-4BC9-85B6-465F95621C46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59A7F7-F46E-A053-52C5-7EB68DDB1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96385A-64D8-7739-7663-21C15868F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12595-E879-4D35-8085-EEA03432B9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21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stalgia di un abbraccio – commento alla Parabola del Padre Misericordioso  – Ufficio Pastorale della Salute">
            <a:extLst>
              <a:ext uri="{FF2B5EF4-FFF2-40B4-BE49-F238E27FC236}">
                <a16:creationId xmlns:a16="http://schemas.microsoft.com/office/drawing/2014/main" id="{0C57E121-33AF-6370-F6E2-324F5DC7D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" b="2076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652019-ED72-0032-B2D6-203C06F29BF2}"/>
              </a:ext>
            </a:extLst>
          </p:cNvPr>
          <p:cNvSpPr txBox="1"/>
          <p:nvPr/>
        </p:nvSpPr>
        <p:spPr>
          <a:xfrm>
            <a:off x="7713406" y="3231931"/>
            <a:ext cx="4478593" cy="189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Come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comporti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Dio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0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Freeform: Shape 1024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Maestro Yusuf: CLASSI QUARTE PASCOLI E IACOVELLI - La parabola del figliol  prodigo o del Padre misericordioso">
            <a:extLst>
              <a:ext uri="{FF2B5EF4-FFF2-40B4-BE49-F238E27FC236}">
                <a16:creationId xmlns:a16="http://schemas.microsoft.com/office/drawing/2014/main" id="{C4D56448-30B3-9B41-D12F-FF927CC2C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7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0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4° Domenica di Quaresima: Il Padre misericordioso – Comunità Pastorale  Altolario">
            <a:extLst>
              <a:ext uri="{FF2B5EF4-FFF2-40B4-BE49-F238E27FC236}">
                <a16:creationId xmlns:a16="http://schemas.microsoft.com/office/drawing/2014/main" id="{5F31B77F-B17D-101B-7E05-2854FDA8D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1" b="1315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2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D5FE65-76E2-9B1B-257A-BCEA70949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17012" cy="4671109"/>
          </a:xfrm>
        </p:spPr>
        <p:txBody>
          <a:bodyPr>
            <a:noAutofit/>
          </a:bodyPr>
          <a:lstStyle/>
          <a:p>
            <a:r>
              <a:rPr lang="it-IT" sz="3200" b="0" i="0" dirty="0">
                <a:solidFill>
                  <a:srgbClr val="000000"/>
                </a:solidFill>
                <a:effectLst/>
                <a:latin typeface="+mn-lt"/>
              </a:rPr>
              <a:t>Ritornerò</a:t>
            </a:r>
            <a:br>
              <a:rPr lang="it-IT" sz="3200" dirty="0">
                <a:latin typeface="+mn-lt"/>
              </a:rPr>
            </a:br>
            <a:r>
              <a:rPr lang="it-IT" sz="3200" b="0" i="0" dirty="0">
                <a:solidFill>
                  <a:srgbClr val="000000"/>
                </a:solidFill>
                <a:effectLst/>
                <a:latin typeface="+mn-lt"/>
              </a:rPr>
              <a:t>alla casa del Padre mio</a:t>
            </a:r>
            <a:br>
              <a:rPr lang="it-IT" sz="3200" dirty="0">
                <a:latin typeface="+mn-lt"/>
              </a:rPr>
            </a:br>
            <a:r>
              <a:rPr lang="it-IT" sz="3200" b="0" i="0" dirty="0">
                <a:solidFill>
                  <a:srgbClr val="000000"/>
                </a:solidFill>
                <a:effectLst/>
                <a:latin typeface="+mn-lt"/>
              </a:rPr>
              <a:t>e poi gli chiederò perdono</a:t>
            </a:r>
            <a:br>
              <a:rPr lang="it-IT" sz="3200" dirty="0">
                <a:latin typeface="+mn-lt"/>
              </a:rPr>
            </a:br>
            <a:r>
              <a:rPr lang="it-IT" sz="3200" b="0" i="0" dirty="0" err="1">
                <a:solidFill>
                  <a:srgbClr val="000000"/>
                </a:solidFill>
                <a:effectLst/>
                <a:latin typeface="+mn-lt"/>
              </a:rPr>
              <a:t>perchè</a:t>
            </a:r>
            <a:r>
              <a:rPr lang="it-IT" sz="3200" b="0" i="0" dirty="0">
                <a:solidFill>
                  <a:srgbClr val="000000"/>
                </a:solidFill>
                <a:effectLst/>
                <a:latin typeface="+mn-lt"/>
              </a:rPr>
              <a:t> ho sbagliato:</a:t>
            </a:r>
            <a:br>
              <a:rPr lang="it-IT" sz="3200" dirty="0">
                <a:latin typeface="+mn-lt"/>
              </a:rPr>
            </a:br>
            <a:r>
              <a:rPr lang="it-IT" sz="3200" b="0" i="0" dirty="0">
                <a:solidFill>
                  <a:srgbClr val="000000"/>
                </a:solidFill>
                <a:effectLst/>
                <a:latin typeface="+mn-lt"/>
              </a:rPr>
              <a:t>Padre no, non sono degno</a:t>
            </a:r>
            <a:br>
              <a:rPr lang="it-IT" sz="3200" dirty="0">
                <a:latin typeface="+mn-lt"/>
              </a:rPr>
            </a:br>
            <a:r>
              <a:rPr lang="it-IT" sz="3200" b="0" i="0" dirty="0">
                <a:solidFill>
                  <a:srgbClr val="000000"/>
                </a:solidFill>
                <a:effectLst/>
                <a:latin typeface="+mn-lt"/>
              </a:rPr>
              <a:t>di restare qui</a:t>
            </a:r>
            <a:br>
              <a:rPr lang="it-IT" sz="3200" dirty="0">
                <a:latin typeface="+mn-lt"/>
              </a:rPr>
            </a:br>
            <a:r>
              <a:rPr lang="it-IT" sz="3200" b="0" i="0" dirty="0">
                <a:solidFill>
                  <a:srgbClr val="000000"/>
                </a:solidFill>
                <a:effectLst/>
                <a:latin typeface="+mn-lt"/>
              </a:rPr>
              <a:t>ma tienimi con te</a:t>
            </a:r>
            <a:br>
              <a:rPr lang="it-IT" sz="3200" dirty="0">
                <a:latin typeface="+mn-lt"/>
              </a:rPr>
            </a:br>
            <a:r>
              <a:rPr lang="it-IT" sz="3200" b="0" i="0" dirty="0">
                <a:solidFill>
                  <a:srgbClr val="000000"/>
                </a:solidFill>
                <a:effectLst/>
                <a:latin typeface="+mn-lt"/>
              </a:rPr>
              <a:t>qui con te.</a:t>
            </a:r>
            <a:endParaRPr lang="it-IT" sz="3200" dirty="0">
              <a:latin typeface="+mn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7E61A9-6D03-F647-3B7A-F203DF4B1717}"/>
              </a:ext>
            </a:extLst>
          </p:cNvPr>
          <p:cNvSpPr txBox="1"/>
          <p:nvPr/>
        </p:nvSpPr>
        <p:spPr>
          <a:xfrm>
            <a:off x="6663399" y="2067951"/>
            <a:ext cx="48170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0" i="0" dirty="0">
                <a:solidFill>
                  <a:srgbClr val="000000"/>
                </a:solidFill>
                <a:effectLst/>
              </a:rPr>
              <a:t>Ma il Padre che</a:t>
            </a:r>
            <a:br>
              <a:rPr lang="it-IT" sz="3200" dirty="0"/>
            </a:br>
            <a:r>
              <a:rPr lang="it-IT" sz="3200" b="0" i="0" dirty="0">
                <a:solidFill>
                  <a:srgbClr val="000000"/>
                </a:solidFill>
                <a:effectLst/>
              </a:rPr>
              <a:t>da lontano lo vide si alzò</a:t>
            </a:r>
            <a:br>
              <a:rPr lang="it-IT" sz="3200" dirty="0"/>
            </a:br>
            <a:r>
              <a:rPr lang="it-IT" sz="3200" b="0" i="0" dirty="0">
                <a:solidFill>
                  <a:srgbClr val="000000"/>
                </a:solidFill>
                <a:effectLst/>
              </a:rPr>
              <a:t>e poi gli corse incontro</a:t>
            </a:r>
            <a:br>
              <a:rPr lang="it-IT" sz="3200" dirty="0"/>
            </a:br>
            <a:r>
              <a:rPr lang="it-IT" sz="3200" b="0" i="0" dirty="0">
                <a:solidFill>
                  <a:srgbClr val="000000"/>
                </a:solidFill>
                <a:effectLst/>
              </a:rPr>
              <a:t>ed a lungo lo abbracciò:</a:t>
            </a:r>
            <a:br>
              <a:rPr lang="it-IT" sz="3200" dirty="0"/>
            </a:br>
            <a:r>
              <a:rPr lang="it-IT" sz="3200" b="0" i="0" dirty="0">
                <a:solidFill>
                  <a:srgbClr val="000000"/>
                </a:solidFill>
                <a:effectLst/>
              </a:rPr>
              <a:t>Si faccia festa</a:t>
            </a:r>
            <a:br>
              <a:rPr lang="it-IT" sz="3200" dirty="0"/>
            </a:br>
            <a:r>
              <a:rPr lang="it-IT" sz="3200" b="0" i="0" dirty="0" err="1">
                <a:solidFill>
                  <a:srgbClr val="000000"/>
                </a:solidFill>
                <a:effectLst/>
              </a:rPr>
              <a:t>perchè</a:t>
            </a:r>
            <a:r>
              <a:rPr lang="it-IT" sz="3200" b="0" i="0" dirty="0">
                <a:solidFill>
                  <a:srgbClr val="000000"/>
                </a:solidFill>
                <a:effectLst/>
              </a:rPr>
              <a:t> questo figlio</a:t>
            </a:r>
            <a:br>
              <a:rPr lang="it-IT" sz="3200" dirty="0"/>
            </a:br>
            <a:r>
              <a:rPr lang="it-IT" sz="3200" b="0" i="0" dirty="0">
                <a:solidFill>
                  <a:srgbClr val="000000"/>
                </a:solidFill>
                <a:effectLst/>
              </a:rPr>
              <a:t>che era perduto</a:t>
            </a:r>
            <a:br>
              <a:rPr lang="it-IT" sz="3200" dirty="0"/>
            </a:br>
            <a:r>
              <a:rPr lang="it-IT" sz="3200" b="0" i="0" dirty="0">
                <a:solidFill>
                  <a:srgbClr val="000000"/>
                </a:solidFill>
                <a:effectLst/>
              </a:rPr>
              <a:t>è tornato qui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904471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 descr="http://disegni.qumran2.net/archivio/5199.jpg">
            <a:extLst>
              <a:ext uri="{FF2B5EF4-FFF2-40B4-BE49-F238E27FC236}">
                <a16:creationId xmlns:a16="http://schemas.microsoft.com/office/drawing/2014/main" id="{F6CA90DF-264A-A1DE-3DA7-1CB01CAA0CD9}"/>
              </a:ext>
            </a:extLst>
          </p:cNvPr>
          <p:cNvPicPr/>
          <p:nvPr/>
        </p:nvPicPr>
        <p:blipFill rotWithShape="1">
          <a:blip r:embed="rId2"/>
          <a:srcRect t="5306" b="682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6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818C38-A163-8055-C046-C29D980C2732}"/>
              </a:ext>
            </a:extLst>
          </p:cNvPr>
          <p:cNvSpPr txBox="1"/>
          <p:nvPr/>
        </p:nvSpPr>
        <p:spPr>
          <a:xfrm>
            <a:off x="1223889" y="1969477"/>
            <a:ext cx="9762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TU SAI COSA VUOLE DIO DA TE?</a:t>
            </a:r>
          </a:p>
        </p:txBody>
      </p:sp>
    </p:spTree>
    <p:extLst>
      <p:ext uri="{BB962C8B-B14F-4D97-AF65-F5344CB8AC3E}">
        <p14:creationId xmlns:p14="http://schemas.microsoft.com/office/powerpoint/2010/main" val="243687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s'è la spiritualità e perché è la strada per essere felici">
            <a:extLst>
              <a:ext uri="{FF2B5EF4-FFF2-40B4-BE49-F238E27FC236}">
                <a16:creationId xmlns:a16="http://schemas.microsoft.com/office/drawing/2014/main" id="{66B83D97-1D1E-89E4-F133-DA7F39F9E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818C38-A163-8055-C046-C29D980C2732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 TU SAI COSA VUOLE DIO DA TE?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18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L'abbraccio di Dio all'umanità. Natale del Signore – A | Parrocchia San  Timoteo - Termoli (CB)">
            <a:extLst>
              <a:ext uri="{FF2B5EF4-FFF2-40B4-BE49-F238E27FC236}">
                <a16:creationId xmlns:a16="http://schemas.microsoft.com/office/drawing/2014/main" id="{79089594-6F6C-D107-660D-FE889049B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" b="34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3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72559A3-6EB0-95BE-22D7-4FDB4AE4F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6" b="80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3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7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Quali sono i danni provocati dal peccato e come ripararli?">
            <a:extLst>
              <a:ext uri="{FF2B5EF4-FFF2-40B4-BE49-F238E27FC236}">
                <a16:creationId xmlns:a16="http://schemas.microsoft.com/office/drawing/2014/main" id="{89BE312C-A254-83C0-E80E-0728563AA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1" t="8093" r="16035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308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9" name="Rectangle 308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0" name="Rectangle 308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CCAD68-2D83-1982-1679-CF36ED7E87D5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200" b="1" dirty="0"/>
              <a:t>E </a:t>
            </a:r>
            <a:r>
              <a:rPr lang="en-US" sz="7200" b="1" dirty="0" err="1"/>
              <a:t>tu</a:t>
            </a:r>
            <a:r>
              <a:rPr lang="en-US" sz="7200" b="1" dirty="0"/>
              <a:t>, </a:t>
            </a:r>
            <a:r>
              <a:rPr lang="en-US" sz="7200" b="1" dirty="0" err="1"/>
              <a:t>qualche</a:t>
            </a:r>
            <a:r>
              <a:rPr lang="en-US" sz="7200" b="1" dirty="0"/>
              <a:t> volta?</a:t>
            </a:r>
          </a:p>
        </p:txBody>
      </p:sp>
    </p:spTree>
    <p:extLst>
      <p:ext uri="{BB962C8B-B14F-4D97-AF65-F5344CB8AC3E}">
        <p14:creationId xmlns:p14="http://schemas.microsoft.com/office/powerpoint/2010/main" val="157851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ostalgia di un abbraccio – commento alla Parabola del Padre Misericordioso  – Ufficio Pastorale della Salute">
            <a:extLst>
              <a:ext uri="{FF2B5EF4-FFF2-40B4-BE49-F238E27FC236}">
                <a16:creationId xmlns:a16="http://schemas.microsoft.com/office/drawing/2014/main" id="{0C57E121-33AF-6370-F6E2-324F5DC7D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652019-ED72-0032-B2D6-203C06F29BF2}"/>
              </a:ext>
            </a:extLst>
          </p:cNvPr>
          <p:cNvSpPr txBox="1"/>
          <p:nvPr/>
        </p:nvSpPr>
        <p:spPr>
          <a:xfrm>
            <a:off x="365760" y="194807"/>
            <a:ext cx="4754879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Come </a:t>
            </a:r>
            <a:r>
              <a:rPr lang="en-US" sz="9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</a:t>
            </a:r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comporti</a:t>
            </a:r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9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Dio</a:t>
            </a:r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13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Maestro Yusuf: CLASSI QUARTE PASCOLI E IACOVELLI - La parabola del figliol  prodigo o del Padre misericordioso">
            <a:extLst>
              <a:ext uri="{FF2B5EF4-FFF2-40B4-BE49-F238E27FC236}">
                <a16:creationId xmlns:a16="http://schemas.microsoft.com/office/drawing/2014/main" id="{B75FFEFB-06F7-BBAB-3B26-F4855900B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4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5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2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Maestro Yusuf: CLASSI QUARTE PASCOLI E IACOVELLI - La parabola del figliol  prodigo o del Padre misericordioso">
            <a:extLst>
              <a:ext uri="{FF2B5EF4-FFF2-40B4-BE49-F238E27FC236}">
                <a16:creationId xmlns:a16="http://schemas.microsoft.com/office/drawing/2014/main" id="{90B43D54-7FD5-4EF3-657F-A6DEA3B0B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3" b="228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09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115</Words>
  <Application>Microsoft Office PowerPoint</Application>
  <PresentationFormat>Widescreen</PresentationFormat>
  <Paragraphs>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Ritornerò alla casa del Padre mio e poi gli chiederò perdono perchè ho sbagliato: Padre no, non sono degno di restare qui ma tienimi con te qui con te.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Abati</dc:creator>
  <cp:lastModifiedBy>Silvia Abati</cp:lastModifiedBy>
  <cp:revision>1</cp:revision>
  <dcterms:created xsi:type="dcterms:W3CDTF">2023-01-24T12:10:13Z</dcterms:created>
  <dcterms:modified xsi:type="dcterms:W3CDTF">2023-01-24T13:09:32Z</dcterms:modified>
</cp:coreProperties>
</file>